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47" r:id="rId2"/>
    <p:sldId id="467" r:id="rId3"/>
    <p:sldId id="448" r:id="rId4"/>
    <p:sldId id="44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7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EB41C6-7912-484F-A03F-DE9180B3C4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38DA1-BFB2-5945-8271-6602987E8A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5E10F8E-BA99-984F-B4E2-5AA309FE557E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369E10-B6F7-8E4C-A274-312A7A4E13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853A1-6FD1-7349-9BD5-E12B356786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A8A05D6-22F0-234A-A857-6F05ED5824B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695627-8EC7-F040-8504-0562D34E96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D1AF5-C1F7-B54F-B590-F7E74DA21F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47A15F3-A988-9749-864C-0253BC460F69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97250F6-6FC8-8646-B8B0-34A9C9C7EF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2687DD-188C-5340-B71A-658CE4B26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7C86C-424B-7A43-A4A0-BF9CAE740E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BC84A-6E11-DA48-847D-CB4C663064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D11D27A-21FE-E54B-9162-F2F70219EB0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B8D4F2-7C86-4B46-BEA7-54443C5D800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2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DC9C92-AFB3-224C-9109-8944F30F158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6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99BCF-5E34-394D-96A3-5D11C7AE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9CDEE-853D-BA41-833A-A3B7AF9D58F0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B1E32-DB41-714A-9364-D8725F6D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8F2EA-CC94-0E43-9FDF-3751D208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F730-41D6-2145-8663-489C38D31FA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8453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E8E81-EEEC-2145-8C91-56A32E5A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B5A2-D209-A549-BC23-B555F8A55E71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5C5B3-C5B0-3940-AB06-6FC52B76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D07E3-B295-7149-BF56-FF1DDAFF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61EA-5FA7-8C4B-90FC-7F7413AC050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4842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C6265-3007-1742-A6D3-B83A152B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9CFD7-427E-1F49-9A51-2E8FB3DB4F5B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AECDA-99DC-7340-964A-40094F73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BBA3F-0703-EB4D-9A76-A33348DB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FF85-52C4-064C-810A-798AEBDEFF5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1848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7E577-685F-954B-9190-042BBBA8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8A125-34C0-2345-9B04-4E53515EB280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36694-53F5-2649-B8C0-278EBA15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AE7FF-93EF-714B-89E2-B4544714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87932-C577-E843-A200-1FC79F7579D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9623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64FC4-24FE-0A4E-87FF-DC0B9982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E127-5F36-1D42-967F-7F5FB4B3DC1A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7D99-7D1E-4341-B056-DAEBE919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63801-FC51-CB43-952D-D84797CB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A3AD-ED70-8844-BF47-5EF70186508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3628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F9694C-1A39-AA47-B8BC-0BF4935A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0A03-AC21-AC4A-9769-8B985A0D9FCF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2B276C-65FF-6345-A09C-07F7E4A3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37C6D0-609F-2F45-BB83-9F6A70A1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4A2A-8534-B44A-98CF-6F5592627BC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9771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3CAEE0-32DF-AC44-8C5C-F837D340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1C36-4AE4-8948-A659-448F54C8230F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3634A2-84E4-5C42-B118-263786DD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208A15-8EED-2248-B0C4-BF5AFBFD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CC33F-13FD-FB41-AC2F-21BF422945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8051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9B23B19-B92D-F548-A350-6E623210E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50DC-0D81-B544-AA07-6E8C5C82DD1E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9A7DED-1B89-264D-84CE-79132B60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8FDB28-8644-F44D-8495-F0821850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B85C-23CE-9A4F-B719-06122457979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6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0CF8B9-DB36-9F4F-A405-F9DDC910C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F556-2372-E84F-B219-22000C2CFF9C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B15D8D-4153-104A-950D-A9812E14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7BB03B-4545-8A4E-A62E-B6B80662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5BEE-83D3-804D-B88B-1E5B4C389C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668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2756EA-414D-484E-B5C4-48196CD5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9B83-3839-3848-83C3-FD49F77AD995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B7216-EC83-6247-A9BE-A15615F4F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54FA01-CEC7-2B4E-BA34-F99284F7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36EBE-43C6-A64D-9889-EB81A4141D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7670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48F7C6-BBC2-8347-8C59-72E9061A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3BA7-2A3E-F84F-9751-7515C5030237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32383C-AA82-ED47-9819-ED4CCAEE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F584F9-CC18-D64F-A76C-84342349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712B7-0EE3-904B-8B99-8698BB731A2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6581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330184E-9B59-434B-8124-EC2B3C6456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BE4D57-D2E5-D34B-BC94-EC51D1EC85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F6F87-0CCE-0A4B-89C9-1175EA3DF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3ADDC0B-30C8-214D-A31B-B2F70DD894E4}" type="datetime1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9A719-D78B-AE45-8600-72A3FFD86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E4602-077C-BF4F-989C-F4236C44E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E7D4E30-E0F0-6C43-85B9-5144925189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5" name="Picture 3" descr="02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0"/>
            <a:ext cx="91440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" name="Picture 1" descr="amphioxus_w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620000" cy="1574800"/>
          </a:xfrm>
          <a:prstGeom prst="rect">
            <a:avLst/>
          </a:prstGeom>
          <a:scene3d>
            <a:camera prst="orthographicFront">
              <a:rot lat="0" lon="10913979" rev="0"/>
            </a:camera>
            <a:lightRig rig="threePt" dir="t"/>
          </a:scene3d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E2196B-9D2E-D14A-9C88-D3EF17658911}"/>
              </a:ext>
            </a:extLst>
          </p:cNvPr>
          <p:cNvGrpSpPr/>
          <p:nvPr/>
        </p:nvGrpSpPr>
        <p:grpSpPr>
          <a:xfrm>
            <a:off x="4495800" y="3788228"/>
            <a:ext cx="3973285" cy="2710543"/>
            <a:chOff x="4495800" y="3788228"/>
            <a:chExt cx="3973285" cy="271054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CBD8258-B9C6-2447-A087-26D9681D5934}"/>
                </a:ext>
              </a:extLst>
            </p:cNvPr>
            <p:cNvSpPr/>
            <p:nvPr/>
          </p:nvSpPr>
          <p:spPr>
            <a:xfrm>
              <a:off x="4495800" y="5769429"/>
              <a:ext cx="1817914" cy="72934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AD0E53-A132-8144-B3E1-06B63F0485E4}"/>
                </a:ext>
              </a:extLst>
            </p:cNvPr>
            <p:cNvSpPr/>
            <p:nvPr/>
          </p:nvSpPr>
          <p:spPr>
            <a:xfrm>
              <a:off x="6651171" y="4310744"/>
              <a:ext cx="1817914" cy="94705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A3971E-4776-0F49-B9C2-9D316AF55EBA}"/>
                </a:ext>
              </a:extLst>
            </p:cNvPr>
            <p:cNvSpPr/>
            <p:nvPr/>
          </p:nvSpPr>
          <p:spPr>
            <a:xfrm>
              <a:off x="7162800" y="3788228"/>
              <a:ext cx="1143000" cy="52251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47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3F9281-5484-2E4C-87A9-117808B0A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644" y="1230086"/>
            <a:ext cx="4501084" cy="49691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FD9C69-8DA3-BB43-BBF3-F409F84D6053}"/>
              </a:ext>
            </a:extLst>
          </p:cNvPr>
          <p:cNvSpPr/>
          <p:nvPr/>
        </p:nvSpPr>
        <p:spPr>
          <a:xfrm>
            <a:off x="2144644" y="5823857"/>
            <a:ext cx="1893956" cy="3754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C15083-1261-5540-A367-67EFD37FACA7}"/>
              </a:ext>
            </a:extLst>
          </p:cNvPr>
          <p:cNvSpPr txBox="1"/>
          <p:nvPr/>
        </p:nvSpPr>
        <p:spPr>
          <a:xfrm>
            <a:off x="348343" y="348343"/>
            <a:ext cx="33636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Embryonic Fish Heart</a:t>
            </a:r>
          </a:p>
        </p:txBody>
      </p:sp>
    </p:spTree>
    <p:extLst>
      <p:ext uri="{BB962C8B-B14F-4D97-AF65-F5344CB8AC3E}">
        <p14:creationId xmlns:p14="http://schemas.microsoft.com/office/powerpoint/2010/main" val="19081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Figure 12.24</a:t>
            </a:r>
          </a:p>
        </p:txBody>
      </p:sp>
      <p:pic>
        <p:nvPicPr>
          <p:cNvPr id="95235" name="Picture 3" descr="12_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1113"/>
            <a:ext cx="5310188" cy="683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55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Figure 12.25</a:t>
            </a:r>
          </a:p>
        </p:txBody>
      </p:sp>
      <p:pic>
        <p:nvPicPr>
          <p:cNvPr id="96259" name="Picture 3" descr="12_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81000"/>
            <a:ext cx="9105900" cy="609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86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6160</TotalTime>
  <Words>9</Words>
  <Application>Microsoft Macintosh PowerPoint</Application>
  <PresentationFormat>On-screen Show (4:3)</PresentationFormat>
  <Paragraphs>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Figure 12.24</vt:lpstr>
      <vt:lpstr>Figure 12.25</vt:lpstr>
    </vt:vector>
  </TitlesOfParts>
  <Company>Hendrix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Ttechnology</dc:creator>
  <cp:lastModifiedBy>Dearolf, Jenn</cp:lastModifiedBy>
  <cp:revision>230</cp:revision>
  <cp:lastPrinted>2019-04-09T14:12:46Z</cp:lastPrinted>
  <dcterms:created xsi:type="dcterms:W3CDTF">2010-08-26T18:35:01Z</dcterms:created>
  <dcterms:modified xsi:type="dcterms:W3CDTF">2019-04-11T21:10:37Z</dcterms:modified>
</cp:coreProperties>
</file>