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09" r:id="rId2"/>
    <p:sldId id="410" r:id="rId3"/>
    <p:sldId id="420" r:id="rId4"/>
    <p:sldId id="421" r:id="rId5"/>
    <p:sldId id="411" r:id="rId6"/>
    <p:sldId id="412" r:id="rId7"/>
    <p:sldId id="422" r:id="rId8"/>
    <p:sldId id="414" r:id="rId9"/>
    <p:sldId id="415" r:id="rId10"/>
    <p:sldId id="416" r:id="rId11"/>
    <p:sldId id="417" r:id="rId12"/>
    <p:sldId id="423" r:id="rId13"/>
    <p:sldId id="446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EB41C6-7912-484F-A03F-DE9180B3C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38DA1-BFB2-5945-8271-6602987E8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5E10F8E-BA99-984F-B4E2-5AA309FE557E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69E10-B6F7-8E4C-A274-312A7A4E13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853A1-6FD1-7349-9BD5-E12B35678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A8A05D6-22F0-234A-A857-6F05ED5824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695627-8EC7-F040-8504-0562D34E9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D1AF5-C1F7-B54F-B590-F7E74DA21F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7A15F3-A988-9749-864C-0253BC460F69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7250F6-6FC8-8646-B8B0-34A9C9C7EF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2687DD-188C-5340-B71A-658CE4B26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7C86C-424B-7A43-A4A0-BF9CAE740E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BC84A-6E11-DA48-847D-CB4C66306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11D27A-21FE-E54B-9162-F2F70219EB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99BCF-5E34-394D-96A3-5D11C7AE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CDEE-853D-BA41-833A-A3B7AF9D58F0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1E32-DB41-714A-9364-D8725F6D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F2EA-CC94-0E43-9FDF-3751D208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F730-41D6-2145-8663-489C38D31F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8453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8E81-EEEC-2145-8C91-56A32E5A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B5A2-D209-A549-BC23-B555F8A55E71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5C5B3-C5B0-3940-AB06-6FC52B76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07E3-B295-7149-BF56-FF1DDAFF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61EA-5FA7-8C4B-90FC-7F7413AC05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4842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6265-3007-1742-A6D3-B83A152B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CFD7-427E-1F49-9A51-2E8FB3DB4F5B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ECDA-99DC-7340-964A-40094F73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BA3F-0703-EB4D-9A76-A33348DB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FF85-52C4-064C-810A-798AEBDEFF5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848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E577-685F-954B-9190-042BBBA8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A125-34C0-2345-9B04-4E53515EB280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36694-53F5-2649-B8C0-278EBA15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AE7FF-93EF-714B-89E2-B4544714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932-C577-E843-A200-1FC79F7579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962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64FC4-24FE-0A4E-87FF-DC0B9982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E127-5F36-1D42-967F-7F5FB4B3DC1A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A7D99-7D1E-4341-B056-DAEBE919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3801-FC51-CB43-952D-D84797C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A3AD-ED70-8844-BF47-5EF70186508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628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F9694C-1A39-AA47-B8BC-0BF4935A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0A03-AC21-AC4A-9769-8B985A0D9FCF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2B276C-65FF-6345-A09C-07F7E4A3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7C6D0-609F-2F45-BB83-9F6A70A1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4A2A-8534-B44A-98CF-6F5592627BC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771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3CAEE0-32DF-AC44-8C5C-F837D340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1C36-4AE4-8948-A659-448F54C8230F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3634A2-84E4-5C42-B118-263786DD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208A15-8EED-2248-B0C4-BF5AFBFD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C33F-13FD-FB41-AC2F-21BF422945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051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B23B19-B92D-F548-A350-6E623210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50DC-0D81-B544-AA07-6E8C5C82DD1E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9A7DED-1B89-264D-84CE-79132B60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8FDB28-8644-F44D-8495-F082185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B85C-23CE-9A4F-B719-06122457979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6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0CF8B9-DB36-9F4F-A405-F9DDC910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F556-2372-E84F-B219-22000C2CFF9C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B15D8D-4153-104A-950D-A9812E14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7BB03B-4545-8A4E-A62E-B6B8066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5BEE-83D3-804D-B88B-1E5B4C389C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366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756EA-414D-484E-B5C4-48196CD5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9B83-3839-3848-83C3-FD49F77AD995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B7216-EC83-6247-A9BE-A15615F4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4FA01-CEC7-2B4E-BA34-F99284F7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6EBE-43C6-A64D-9889-EB81A4141D4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6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48F7C6-BBC2-8347-8C59-72E9061A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BA7-2A3E-F84F-9751-7515C5030237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2383C-AA82-ED47-9819-ED4CCAEE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F584F9-CC18-D64F-A76C-84342349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12B7-0EE3-904B-8B99-8698BB731A2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6581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30184E-9B59-434B-8124-EC2B3C6456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BE4D57-D2E5-D34B-BC94-EC51D1EC8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F6F87-0CCE-0A4B-89C9-1175EA3DF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3ADDC0B-30C8-214D-A31B-B2F70DD894E4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9A719-D78B-AE45-8600-72A3FFD86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4602-077C-BF4F-989C-F4236C44E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E7D4E30-E0F0-6C43-85B9-5144925189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dogforeli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0"/>
            <a:ext cx="529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3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19800"/>
            <a:ext cx="34194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5754688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81200" y="6019800"/>
            <a:ext cx="4319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1200" b="1" dirty="0" err="1">
                <a:solidFill>
                  <a:schemeClr val="bg1"/>
                </a:solidFill>
                <a:latin typeface="Arial" charset="0"/>
              </a:rPr>
              <a:t>Ahn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 A N et al. J </a:t>
            </a:r>
            <a:r>
              <a:rPr lang="en-GB" sz="1200" b="1" dirty="0" err="1">
                <a:solidFill>
                  <a:schemeClr val="bg1"/>
                </a:solidFill>
                <a:latin typeface="Arial" charset="0"/>
              </a:rPr>
              <a:t>Physiol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 2003;549:877-888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50" y="7289800"/>
            <a:ext cx="54356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1000">
                <a:latin typeface="Arial" charset="0"/>
              </a:rPr>
              <a:t>©2003 by The Physiological Society</a:t>
            </a:r>
          </a:p>
        </p:txBody>
      </p:sp>
    </p:spTree>
    <p:extLst>
      <p:ext uri="{BB962C8B-B14F-4D97-AF65-F5344CB8AC3E}">
        <p14:creationId xmlns:p14="http://schemas.microsoft.com/office/powerpoint/2010/main" val="227768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pet-dog-on-treadmill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84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Treadmill for 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2743200"/>
            <a:ext cx="528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33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0"/>
            <a:ext cx="4811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99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og, indoor, wall, sitting&#10;&#10;Description automatically generated">
            <a:extLst>
              <a:ext uri="{FF2B5EF4-FFF2-40B4-BE49-F238E27FC236}">
                <a16:creationId xmlns:a16="http://schemas.microsoft.com/office/drawing/2014/main" id="{2732FBDA-F4FE-E84B-82DD-7A9DD034B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3" y="1028081"/>
            <a:ext cx="7385957" cy="5099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3F330F-0AF8-AB49-8B98-74DE87EAAF2E}"/>
              </a:ext>
            </a:extLst>
          </p:cNvPr>
          <p:cNvSpPr txBox="1"/>
          <p:nvPr/>
        </p:nvSpPr>
        <p:spPr>
          <a:xfrm>
            <a:off x="250371" y="261258"/>
            <a:ext cx="45284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=qWOUZAa5vlQ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DBBB7-E555-0240-AD64-5AE8643ECC6A}"/>
              </a:ext>
            </a:extLst>
          </p:cNvPr>
          <p:cNvSpPr txBox="1"/>
          <p:nvPr/>
        </p:nvSpPr>
        <p:spPr>
          <a:xfrm>
            <a:off x="5638800" y="6318179"/>
            <a:ext cx="3320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Riskin and Hermanson (2005)</a:t>
            </a:r>
          </a:p>
        </p:txBody>
      </p:sp>
    </p:spTree>
    <p:extLst>
      <p:ext uri="{BB962C8B-B14F-4D97-AF65-F5344CB8AC3E}">
        <p14:creationId xmlns:p14="http://schemas.microsoft.com/office/powerpoint/2010/main" val="26818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ghindli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822960"/>
            <a:ext cx="6781799" cy="52404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6261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000-3d-model-Cat_sceleton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889000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26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pag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003300"/>
            <a:ext cx="5357813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40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wal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143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5" descr="tr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368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71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gallo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057400"/>
            <a:ext cx="5143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96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kar24239_094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685800"/>
            <a:ext cx="36464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91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muscleenergystor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73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7"/>
          <p:cNvGrpSpPr>
            <a:grpSpLocks/>
          </p:cNvGrpSpPr>
          <p:nvPr/>
        </p:nvGrpSpPr>
        <p:grpSpPr bwMode="auto">
          <a:xfrm>
            <a:off x="3810000" y="3200400"/>
            <a:ext cx="5408613" cy="3455988"/>
            <a:chOff x="3581400" y="3276600"/>
            <a:chExt cx="5118100" cy="3151626"/>
          </a:xfrm>
        </p:grpSpPr>
        <p:sp>
          <p:nvSpPr>
            <p:cNvPr id="25605" name="Rectangle 6"/>
            <p:cNvSpPr>
              <a:spLocks noChangeArrowheads="1"/>
            </p:cNvSpPr>
            <p:nvPr/>
          </p:nvSpPr>
          <p:spPr bwMode="auto">
            <a:xfrm>
              <a:off x="3886200" y="3276600"/>
              <a:ext cx="4495800" cy="304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06" name="Picture 5" descr="emg_fig3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3276600"/>
              <a:ext cx="5118100" cy="31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3" name="Picture 3" descr="em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emg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68141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653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5210</TotalTime>
  <Words>34</Words>
  <Application>Microsoft Macintosh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Hendrix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Ttechnology</dc:creator>
  <cp:lastModifiedBy>Dearolf, Jenn</cp:lastModifiedBy>
  <cp:revision>217</cp:revision>
  <cp:lastPrinted>2019-03-28T13:57:13Z</cp:lastPrinted>
  <dcterms:created xsi:type="dcterms:W3CDTF">2010-08-26T18:35:01Z</dcterms:created>
  <dcterms:modified xsi:type="dcterms:W3CDTF">2019-04-02T22:42:57Z</dcterms:modified>
</cp:coreProperties>
</file>