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keletal muscle 0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35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fcardiaccross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76525"/>
            <a:ext cx="42814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4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ond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27200"/>
            <a:ext cx="52451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7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1463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Figure 10.4</a:t>
            </a:r>
          </a:p>
        </p:txBody>
      </p:sp>
      <p:pic>
        <p:nvPicPr>
          <p:cNvPr id="45059" name="Picture 6" descr="kar40584_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4175"/>
            <a:ext cx="5143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2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08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211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smoothmus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76550"/>
            <a:ext cx="50561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6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02219 DEEP VENTRAL UPPER EXTREM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1 008 DEEP DORSAL PROMIXAL UPPER EXTREM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6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bic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tric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63763"/>
            <a:ext cx="33528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1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kar40584_10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09575"/>
            <a:ext cx="677545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2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500197-fx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200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cond_pros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610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5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dogforeli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ghindlim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22960"/>
            <a:ext cx="6781799" cy="52404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626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1463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Figure 10.2</a:t>
            </a:r>
          </a:p>
        </p:txBody>
      </p:sp>
      <p:pic>
        <p:nvPicPr>
          <p:cNvPr id="34819" name="Picture 7" descr="kar40584_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"/>
            <a:ext cx="74676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8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EM.n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48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5080000" cy="45847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5844" name="Picture 5" descr="sarcome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6609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7467600" y="3292475"/>
            <a:ext cx="304800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A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7315200" y="5410200"/>
            <a:ext cx="304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H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6019800" y="4724400"/>
            <a:ext cx="304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/>
              <a:t>I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5562600" y="3810000"/>
            <a:ext cx="304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Z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5410200" y="3429000"/>
            <a:ext cx="304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</a:t>
            </a:r>
          </a:p>
        </p:txBody>
      </p:sp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5181600" y="2667000"/>
            <a:ext cx="304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G</a:t>
            </a:r>
          </a:p>
        </p:txBody>
      </p:sp>
      <p:cxnSp>
        <p:nvCxnSpPr>
          <p:cNvPr id="35851" name="Straight Connector 13"/>
          <p:cNvCxnSpPr>
            <a:cxnSpLocks noChangeShapeType="1"/>
          </p:cNvCxnSpPr>
          <p:nvPr/>
        </p:nvCxnSpPr>
        <p:spPr bwMode="auto">
          <a:xfrm flipV="1">
            <a:off x="6477000" y="3505200"/>
            <a:ext cx="18288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391400" y="5257800"/>
            <a:ext cx="3048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05400" y="5029200"/>
            <a:ext cx="16002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cxnSp>
    </p:spTree>
    <p:extLst>
      <p:ext uri="{BB962C8B-B14F-4D97-AF65-F5344CB8AC3E}">
        <p14:creationId xmlns:p14="http://schemas.microsoft.com/office/powerpoint/2010/main" val="280724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arc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1000"/>
            <a:ext cx="7315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2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1463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Figure 10.2</a:t>
            </a:r>
          </a:p>
        </p:txBody>
      </p:sp>
      <p:pic>
        <p:nvPicPr>
          <p:cNvPr id="37891" name="Picture 7" descr="kar40584_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"/>
            <a:ext cx="74676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0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08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68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ffasicl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60600"/>
            <a:ext cx="46529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7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kar40584_1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809625"/>
            <a:ext cx="7078663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Motor_End_Plate_lbd_P108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2600"/>
            <a:ext cx="79248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7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1463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Figure 10.3</a:t>
            </a:r>
          </a:p>
        </p:txBody>
      </p:sp>
      <p:pic>
        <p:nvPicPr>
          <p:cNvPr id="41987" name="Picture 6" descr="kar40584_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36550"/>
            <a:ext cx="649128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9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14</Words>
  <Application>Microsoft Macintosh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213</cp:revision>
  <cp:lastPrinted>2019-03-12T13:54:40Z</cp:lastPrinted>
  <dcterms:created xsi:type="dcterms:W3CDTF">2010-08-26T18:35:01Z</dcterms:created>
  <dcterms:modified xsi:type="dcterms:W3CDTF">2019-04-02T22:42:10Z</dcterms:modified>
</cp:coreProperties>
</file>