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598" r:id="rId2"/>
    <p:sldId id="603" r:id="rId3"/>
    <p:sldId id="604" r:id="rId4"/>
    <p:sldId id="605" r:id="rId5"/>
    <p:sldId id="606" r:id="rId6"/>
    <p:sldId id="607" r:id="rId7"/>
    <p:sldId id="608" r:id="rId8"/>
    <p:sldId id="609" r:id="rId9"/>
    <p:sldId id="415" r:id="rId10"/>
    <p:sldId id="388" r:id="rId11"/>
    <p:sldId id="389" r:id="rId12"/>
    <p:sldId id="390" r:id="rId13"/>
    <p:sldId id="391" r:id="rId14"/>
    <p:sldId id="392" r:id="rId15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192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2EB41C6-7912-484F-A03F-DE9180B3C46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338DA1-BFB2-5945-8271-6602987E8A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E5E10F8E-BA99-984F-B4E2-5AA309FE557E}" type="datetime1">
              <a:rPr lang="en-US" altLang="x-none"/>
              <a:pPr>
                <a:defRPr/>
              </a:pPr>
              <a:t>4/2/19</a:t>
            </a:fld>
            <a:endParaRPr lang="en-US" alt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369E10-B6F7-8E4C-A274-312A7A4E13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1853A1-6FD1-7349-9BD5-E12B3567862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AA8A05D6-22F0-234A-A857-6F05ED5824B6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5695627-8EC7-F040-8504-0562D34E96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3D1AF5-C1F7-B54F-B590-F7E74DA21FC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447A15F3-A988-9749-864C-0253BC460F69}" type="datetime1">
              <a:rPr lang="en-US" altLang="x-none"/>
              <a:pPr>
                <a:defRPr/>
              </a:pPr>
              <a:t>4/2/19</a:t>
            </a:fld>
            <a:endParaRPr lang="en-US" altLang="x-none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97250F6-6FC8-8646-B8B0-34A9C9C7EF7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A2687DD-188C-5340-B71A-658CE4B265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77C86C-424B-7A43-A4A0-BF9CAE740E2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4BC84A-6E11-DA48-847D-CB4C663064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D11D27A-21FE-E54B-9162-F2F70219EB0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ＭＳ Ｐゴシック" pitchFamily="-10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199BCF-5E34-394D-96A3-5D11C7AE0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9CDEE-853D-BA41-833A-A3B7AF9D58F0}" type="datetime1">
              <a:rPr lang="en-US" altLang="x-none"/>
              <a:pPr>
                <a:defRPr/>
              </a:pPr>
              <a:t>4/2/19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B1E32-DB41-714A-9364-D8725F6D1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8F2EA-CC94-0E43-9FDF-3751D208F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EF730-41D6-2145-8663-489C38D31FA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284539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E8E81-EEEC-2145-8C91-56A32E5AC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BB5A2-D209-A549-BC23-B555F8A55E71}" type="datetime1">
              <a:rPr lang="en-US" altLang="x-none"/>
              <a:pPr>
                <a:defRPr/>
              </a:pPr>
              <a:t>4/2/19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5C5B3-C5B0-3940-AB06-6FC52B764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9D07E3-B295-7149-BF56-FF1DDAFFF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361EA-5FA7-8C4B-90FC-7F7413AC050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248423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C6265-3007-1742-A6D3-B83A152B8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9CFD7-427E-1F49-9A51-2E8FB3DB4F5B}" type="datetime1">
              <a:rPr lang="en-US" altLang="x-none"/>
              <a:pPr>
                <a:defRPr/>
              </a:pPr>
              <a:t>4/2/19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DAECDA-99DC-7340-964A-40094F735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BBA3F-0703-EB4D-9A76-A33348DB5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9FF85-52C4-064C-810A-798AEBDEFF5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1848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7E577-685F-954B-9190-042BBBA8A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8A125-34C0-2345-9B04-4E53515EB280}" type="datetime1">
              <a:rPr lang="en-US" altLang="x-none"/>
              <a:pPr>
                <a:defRPr/>
              </a:pPr>
              <a:t>4/2/19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36694-53F5-2649-B8C0-278EBA151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AE7FF-93EF-714B-89E2-B45447147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87932-C577-E843-A200-1FC79F7579DD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496230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64FC4-24FE-0A4E-87FF-DC0B9982D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CE127-5F36-1D42-967F-7F5FB4B3DC1A}" type="datetime1">
              <a:rPr lang="en-US" altLang="x-none"/>
              <a:pPr>
                <a:defRPr/>
              </a:pPr>
              <a:t>4/2/19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A7D99-7D1E-4341-B056-DAEBE919A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63801-FC51-CB43-952D-D84797CB9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3A3AD-ED70-8844-BF47-5EF70186508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36280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9F9694C-1A39-AA47-B8BC-0BF4935AC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E0A03-AC21-AC4A-9769-8B985A0D9FCF}" type="datetime1">
              <a:rPr lang="en-US" altLang="x-none"/>
              <a:pPr>
                <a:defRPr/>
              </a:pPr>
              <a:t>4/2/19</a:t>
            </a:fld>
            <a:endParaRPr lang="en-US" altLang="x-non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82B276C-65FF-6345-A09C-07F7E4A32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B37C6D0-609F-2F45-BB83-9F6A70A10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4A2A-8534-B44A-98CF-6F5592627BC4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097715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83CAEE0-32DF-AC44-8C5C-F837D340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D1C36-4AE4-8948-A659-448F54C8230F}" type="datetime1">
              <a:rPr lang="en-US" altLang="x-none"/>
              <a:pPr>
                <a:defRPr/>
              </a:pPr>
              <a:t>4/2/19</a:t>
            </a:fld>
            <a:endParaRPr lang="en-US" altLang="x-none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63634A2-84E4-5C42-B118-263786DD5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D208A15-8EED-2248-B0C4-BF5AFBFD8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CC33F-13FD-FB41-AC2F-21BF42294569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980513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9B23B19-B92D-F548-A350-6E623210E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550DC-0D81-B544-AA07-6E8C5C82DD1E}" type="datetime1">
              <a:rPr lang="en-US" altLang="x-none"/>
              <a:pPr>
                <a:defRPr/>
              </a:pPr>
              <a:t>4/2/19</a:t>
            </a:fld>
            <a:endParaRPr lang="en-US" altLang="x-none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09A7DED-1B89-264D-84CE-79132B60B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E8FDB28-8644-F44D-8495-F08218508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0B85C-23CE-9A4F-B719-06122457979D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9657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E0CF8B9-DB36-9F4F-A405-F9DDC910C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5F556-2372-E84F-B219-22000C2CFF9C}" type="datetime1">
              <a:rPr lang="en-US" altLang="x-none"/>
              <a:pPr>
                <a:defRPr/>
              </a:pPr>
              <a:t>4/2/19</a:t>
            </a:fld>
            <a:endParaRPr lang="en-US" altLang="x-none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5B15D8D-4153-104A-950D-A9812E148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97BB03B-4545-8A4E-A62E-B6B806623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05BEE-83D3-804D-B88B-1E5B4C389C1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836689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D2756EA-414D-484E-B5C4-48196CD53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39B83-3839-3848-83C3-FD49F77AD995}" type="datetime1">
              <a:rPr lang="en-US" altLang="x-none"/>
              <a:pPr>
                <a:defRPr/>
              </a:pPr>
              <a:t>4/2/19</a:t>
            </a:fld>
            <a:endParaRPr lang="en-US" altLang="x-non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49B7216-EC83-6247-A9BE-A15615F4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54FA01-CEC7-2B4E-BA34-F99284F73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36EBE-43C6-A64D-9889-EB81A4141D46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76706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448F7C6-BBC2-8347-8C59-72E9061A7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43BA7-2A3E-F84F-9751-7515C5030237}" type="datetime1">
              <a:rPr lang="en-US" altLang="x-none"/>
              <a:pPr>
                <a:defRPr/>
              </a:pPr>
              <a:t>4/2/19</a:t>
            </a:fld>
            <a:endParaRPr lang="en-US" altLang="x-non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732383C-AA82-ED47-9819-ED4CCAEE6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8F584F9-CC18-D64F-A76C-84342349F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712B7-0EE3-904B-8B99-8698BB731A23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765819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330184E-9B59-434B-8124-EC2B3C64569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4BE4D57-D2E5-D34B-BC94-EC51D1EC85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CF6F87-0CCE-0A4B-89C9-1175EA3DF4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B3ADDC0B-30C8-214D-A31B-B2F70DD894E4}" type="datetime1">
              <a:rPr lang="en-US" altLang="x-none"/>
              <a:pPr>
                <a:defRPr/>
              </a:pPr>
              <a:t>4/2/19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9A719-D78B-AE45-8600-72A3FFD867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E4602-077C-BF4F-989C-F4236C44E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4E7D4E30-E0F0-6C43-85B9-5144925189D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4" descr="07_08">
            <a:extLst>
              <a:ext uri="{FF2B5EF4-FFF2-40B4-BE49-F238E27FC236}">
                <a16:creationId xmlns:a16="http://schemas.microsoft.com/office/drawing/2014/main" id="{CED0931B-048F-BC4F-BF8A-683411B5B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88" y="152400"/>
            <a:ext cx="3679825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320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013636fig6-16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962400"/>
            <a:ext cx="415925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 descr="6009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3187700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 descr="digestive-system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8600"/>
            <a:ext cx="50800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6287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vlt9QAl2A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13" y="0"/>
            <a:ext cx="5932487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 descr="DWA 5 spinal cor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53689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7960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kar40584_10_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8" y="460375"/>
            <a:ext cx="519112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250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 descr="Skeletal muscle 0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5" descr="12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764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 descr="351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939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Fig. 7- 9. Amia cranium.jpg                                    000048BEStingray                       0002A058:">
            <a:extLst>
              <a:ext uri="{FF2B5EF4-FFF2-40B4-BE49-F238E27FC236}">
                <a16:creationId xmlns:a16="http://schemas.microsoft.com/office/drawing/2014/main" id="{947C2906-24AE-F944-BD85-3B0613448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07"/>
          <a:stretch>
            <a:fillRect/>
          </a:stretch>
        </p:blipFill>
        <p:spPr bwMode="auto">
          <a:xfrm>
            <a:off x="0" y="0"/>
            <a:ext cx="6019800" cy="357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4" name="Picture 4" descr="Shedd_Bowfin.gif">
            <a:extLst>
              <a:ext uri="{FF2B5EF4-FFF2-40B4-BE49-F238E27FC236}">
                <a16:creationId xmlns:a16="http://schemas.microsoft.com/office/drawing/2014/main" id="{19A08FAD-FBEB-CE4D-BBB1-E1DE0998DD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3429000"/>
            <a:ext cx="5222875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7" descr="perchskullsmaller.jpg">
            <a:extLst>
              <a:ext uri="{FF2B5EF4-FFF2-40B4-BE49-F238E27FC236}">
                <a16:creationId xmlns:a16="http://schemas.microsoft.com/office/drawing/2014/main" id="{D85D195F-D510-9942-BB5E-8869E1510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588"/>
            <a:ext cx="6426200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8" name="Picture 4" descr="home.jpg">
            <a:extLst>
              <a:ext uri="{FF2B5EF4-FFF2-40B4-BE49-F238E27FC236}">
                <a16:creationId xmlns:a16="http://schemas.microsoft.com/office/drawing/2014/main" id="{EB8ABB69-F88B-B94A-ADFC-3E6D3D9DF7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262313"/>
            <a:ext cx="5334000" cy="359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8">
            <a:extLst>
              <a:ext uri="{FF2B5EF4-FFF2-40B4-BE49-F238E27FC236}">
                <a16:creationId xmlns:a16="http://schemas.microsoft.com/office/drawing/2014/main" id="{18BA80F8-9591-C54F-9B0A-C9BB55E9C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685800"/>
            <a:ext cx="762000" cy="152400"/>
          </a:xfrm>
          <a:prstGeom prst="rect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9940" name="Rectangle 9">
            <a:extLst>
              <a:ext uri="{FF2B5EF4-FFF2-40B4-BE49-F238E27FC236}">
                <a16:creationId xmlns:a16="http://schemas.microsoft.com/office/drawing/2014/main" id="{B277DF6F-CB84-AE43-BE39-75998BAF5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227388"/>
            <a:ext cx="762000" cy="152400"/>
          </a:xfrm>
          <a:prstGeom prst="rect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9941" name="Rectangle 10">
            <a:extLst>
              <a:ext uri="{FF2B5EF4-FFF2-40B4-BE49-F238E27FC236}">
                <a16:creationId xmlns:a16="http://schemas.microsoft.com/office/drawing/2014/main" id="{E2BD0CD4-73B1-8349-9493-B6E8C7902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916238"/>
            <a:ext cx="762000" cy="152400"/>
          </a:xfrm>
          <a:prstGeom prst="rect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9942" name="Rectangle 11">
            <a:extLst>
              <a:ext uri="{FF2B5EF4-FFF2-40B4-BE49-F238E27FC236}">
                <a16:creationId xmlns:a16="http://schemas.microsoft.com/office/drawing/2014/main" id="{E5B769D3-DEEC-9343-9C5B-BCC60A257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063875"/>
            <a:ext cx="762000" cy="152400"/>
          </a:xfrm>
          <a:prstGeom prst="rect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3" descr="alligator_columella.jpg">
            <a:extLst>
              <a:ext uri="{FF2B5EF4-FFF2-40B4-BE49-F238E27FC236}">
                <a16:creationId xmlns:a16="http://schemas.microsoft.com/office/drawing/2014/main" id="{5002F659-3B95-8B45-8C8C-AF0B8052B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054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2" name="Picture 4" descr="snapper_columella.jpg">
            <a:extLst>
              <a:ext uri="{FF2B5EF4-FFF2-40B4-BE49-F238E27FC236}">
                <a16:creationId xmlns:a16="http://schemas.microsoft.com/office/drawing/2014/main" id="{6D27C61A-70D3-AE4E-8762-56B269E073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88" y="3124200"/>
            <a:ext cx="5091112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5" descr="jawattachmenttransition">
            <a:extLst>
              <a:ext uri="{FF2B5EF4-FFF2-40B4-BE49-F238E27FC236}">
                <a16:creationId xmlns:a16="http://schemas.microsoft.com/office/drawing/2014/main" id="{8F77E77F-213C-BC49-9A63-9C3FDF1DD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64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3" descr="human_ear_ossicles.jpg">
            <a:extLst>
              <a:ext uri="{FF2B5EF4-FFF2-40B4-BE49-F238E27FC236}">
                <a16:creationId xmlns:a16="http://schemas.microsoft.com/office/drawing/2014/main" id="{8DE4A3E9-76ED-E04B-9522-8615613826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00" y="3443288"/>
            <a:ext cx="35306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0" name="Picture 4" descr="ear_diagram.jpg">
            <a:extLst>
              <a:ext uri="{FF2B5EF4-FFF2-40B4-BE49-F238E27FC236}">
                <a16:creationId xmlns:a16="http://schemas.microsoft.com/office/drawing/2014/main" id="{7EB7CFE7-FBF9-4441-9BFC-DE3D00590F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6235700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 descr="kar24239_0765ab.jpg">
            <a:extLst>
              <a:ext uri="{FF2B5EF4-FFF2-40B4-BE49-F238E27FC236}">
                <a16:creationId xmlns:a16="http://schemas.microsoft.com/office/drawing/2014/main" id="{0D491844-DD5C-774B-A23C-8FB0619E0E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6763"/>
            <a:ext cx="7772400" cy="532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 descr="kar24239_0765c.jpg">
            <a:extLst>
              <a:ext uri="{FF2B5EF4-FFF2-40B4-BE49-F238E27FC236}">
                <a16:creationId xmlns:a16="http://schemas.microsoft.com/office/drawing/2014/main" id="{33B31A47-6BCF-6546-B32E-50460E81DE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25" y="685800"/>
            <a:ext cx="6862763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uscle-typ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74" y="874493"/>
            <a:ext cx="7551422" cy="503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57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5126</TotalTime>
  <Words>0</Words>
  <Application>Microsoft Macintosh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Hendrix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Information Ttechnology</dc:creator>
  <cp:lastModifiedBy>Dearolf, Jenn</cp:lastModifiedBy>
  <cp:revision>211</cp:revision>
  <cp:lastPrinted>2019-03-12T13:54:40Z</cp:lastPrinted>
  <dcterms:created xsi:type="dcterms:W3CDTF">2010-08-26T18:35:01Z</dcterms:created>
  <dcterms:modified xsi:type="dcterms:W3CDTF">2019-04-02T22:41:37Z</dcterms:modified>
</cp:coreProperties>
</file>