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87" r:id="rId2"/>
    <p:sldId id="610" r:id="rId3"/>
    <p:sldId id="611" r:id="rId4"/>
    <p:sldId id="612" r:id="rId5"/>
    <p:sldId id="589" r:id="rId6"/>
    <p:sldId id="613" r:id="rId7"/>
    <p:sldId id="590" r:id="rId8"/>
    <p:sldId id="594" r:id="rId9"/>
    <p:sldId id="595" r:id="rId10"/>
    <p:sldId id="596" r:id="rId11"/>
    <p:sldId id="597" r:id="rId12"/>
    <p:sldId id="598" r:id="rId13"/>
    <p:sldId id="599" r:id="rId14"/>
    <p:sldId id="600" r:id="rId15"/>
    <p:sldId id="601" r:id="rId16"/>
    <p:sldId id="602" r:id="rId17"/>
    <p:sldId id="603" r:id="rId1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724"/>
  </p:normalViewPr>
  <p:slideViewPr>
    <p:cSldViewPr snapToGrid="0" snapToObjects="1">
      <p:cViewPr varScale="1">
        <p:scale>
          <a:sx n="134" d="100"/>
          <a:sy n="134" d="100"/>
        </p:scale>
        <p:origin x="20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EB41C6-7912-484F-A03F-DE9180B3C4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338DA1-BFB2-5945-8271-6602987E8A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5E10F8E-BA99-984F-B4E2-5AA309FE557E}" type="datetime1">
              <a:rPr lang="en-US" altLang="x-none"/>
              <a:pPr>
                <a:defRPr/>
              </a:pPr>
              <a:t>3/5/19</a:t>
            </a:fld>
            <a:endParaRPr lang="en-US" alt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69E10-B6F7-8E4C-A274-312A7A4E13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1853A1-6FD1-7349-9BD5-E12B356786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A8A05D6-22F0-234A-A857-6F05ED5824B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695627-8EC7-F040-8504-0562D34E96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3D1AF5-C1F7-B54F-B590-F7E74DA21FC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47A15F3-A988-9749-864C-0253BC460F69}" type="datetime1">
              <a:rPr lang="en-US" altLang="x-none"/>
              <a:pPr>
                <a:defRPr/>
              </a:pPr>
              <a:t>3/5/19</a:t>
            </a:fld>
            <a:endParaRPr lang="en-US" altLang="x-non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97250F6-6FC8-8646-B8B0-34A9C9C7EF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A2687DD-188C-5340-B71A-658CE4B26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7C86C-424B-7A43-A4A0-BF9CAE740E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BC84A-6E11-DA48-847D-CB4C663064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D11D27A-21FE-E54B-9162-F2F70219EB0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99BCF-5E34-394D-96A3-5D11C7AE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CDEE-853D-BA41-833A-A3B7AF9D58F0}" type="datetime1">
              <a:rPr lang="en-US" altLang="x-none"/>
              <a:pPr>
                <a:defRPr/>
              </a:pPr>
              <a:t>3/5/19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B1E32-DB41-714A-9364-D8725F6D1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8F2EA-CC94-0E43-9FDF-3751D208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EF730-41D6-2145-8663-489C38D31FA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84539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E8E81-EEEC-2145-8C91-56A32E5AC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BB5A2-D209-A549-BC23-B555F8A55E71}" type="datetime1">
              <a:rPr lang="en-US" altLang="x-none"/>
              <a:pPr>
                <a:defRPr/>
              </a:pPr>
              <a:t>3/5/19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5C5B3-C5B0-3940-AB06-6FC52B764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D07E3-B295-7149-BF56-FF1DDAFF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361EA-5FA7-8C4B-90FC-7F7413AC050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48423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C6265-3007-1742-A6D3-B83A152B8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9CFD7-427E-1F49-9A51-2E8FB3DB4F5B}" type="datetime1">
              <a:rPr lang="en-US" altLang="x-none"/>
              <a:pPr>
                <a:defRPr/>
              </a:pPr>
              <a:t>3/5/19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AECDA-99DC-7340-964A-40094F735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BBA3F-0703-EB4D-9A76-A33348DB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9FF85-52C4-064C-810A-798AEBDEFF5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1848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7E577-685F-954B-9190-042BBBA8A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8A125-34C0-2345-9B04-4E53515EB280}" type="datetime1">
              <a:rPr lang="en-US" altLang="x-none"/>
              <a:pPr>
                <a:defRPr/>
              </a:pPr>
              <a:t>3/5/19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36694-53F5-2649-B8C0-278EBA151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AE7FF-93EF-714B-89E2-B45447147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87932-C577-E843-A200-1FC79F7579D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9623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64FC4-24FE-0A4E-87FF-DC0B9982D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CE127-5F36-1D42-967F-7F5FB4B3DC1A}" type="datetime1">
              <a:rPr lang="en-US" altLang="x-none"/>
              <a:pPr>
                <a:defRPr/>
              </a:pPr>
              <a:t>3/5/19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A7D99-7D1E-4341-B056-DAEBE919A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63801-FC51-CB43-952D-D84797CB9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3A3AD-ED70-8844-BF47-5EF70186508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3628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F9694C-1A39-AA47-B8BC-0BF4935AC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E0A03-AC21-AC4A-9769-8B985A0D9FCF}" type="datetime1">
              <a:rPr lang="en-US" altLang="x-none"/>
              <a:pPr>
                <a:defRPr/>
              </a:pPr>
              <a:t>3/5/19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2B276C-65FF-6345-A09C-07F7E4A3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37C6D0-609F-2F45-BB83-9F6A70A1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4A2A-8534-B44A-98CF-6F5592627BC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97715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83CAEE0-32DF-AC44-8C5C-F837D340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D1C36-4AE4-8948-A659-448F54C8230F}" type="datetime1">
              <a:rPr lang="en-US" altLang="x-none"/>
              <a:pPr>
                <a:defRPr/>
              </a:pPr>
              <a:t>3/5/19</a:t>
            </a:fld>
            <a:endParaRPr lang="en-US" altLang="x-non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63634A2-84E4-5C42-B118-263786DD5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D208A15-8EED-2248-B0C4-BF5AFBFD8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CC33F-13FD-FB41-AC2F-21BF4229456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80513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9B23B19-B92D-F548-A350-6E623210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550DC-0D81-B544-AA07-6E8C5C82DD1E}" type="datetime1">
              <a:rPr lang="en-US" altLang="x-none"/>
              <a:pPr>
                <a:defRPr/>
              </a:pPr>
              <a:t>3/5/19</a:t>
            </a:fld>
            <a:endParaRPr lang="en-US" altLang="x-non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09A7DED-1B89-264D-84CE-79132B60B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E8FDB28-8644-F44D-8495-F08218508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0B85C-23CE-9A4F-B719-06122457979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965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E0CF8B9-DB36-9F4F-A405-F9DDC910C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5F556-2372-E84F-B219-22000C2CFF9C}" type="datetime1">
              <a:rPr lang="en-US" altLang="x-none"/>
              <a:pPr>
                <a:defRPr/>
              </a:pPr>
              <a:t>3/5/19</a:t>
            </a:fld>
            <a:endParaRPr lang="en-US" altLang="x-non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5B15D8D-4153-104A-950D-A9812E148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7BB03B-4545-8A4E-A62E-B6B80662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05BEE-83D3-804D-B88B-1E5B4C389C1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3668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2756EA-414D-484E-B5C4-48196CD53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9B83-3839-3848-83C3-FD49F77AD995}" type="datetime1">
              <a:rPr lang="en-US" altLang="x-none"/>
              <a:pPr>
                <a:defRPr/>
              </a:pPr>
              <a:t>3/5/19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9B7216-EC83-6247-A9BE-A15615F4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54FA01-CEC7-2B4E-BA34-F99284F73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36EBE-43C6-A64D-9889-EB81A4141D4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7670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48F7C6-BBC2-8347-8C59-72E9061A7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43BA7-2A3E-F84F-9751-7515C5030237}" type="datetime1">
              <a:rPr lang="en-US" altLang="x-none"/>
              <a:pPr>
                <a:defRPr/>
              </a:pPr>
              <a:t>3/5/19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32383C-AA82-ED47-9819-ED4CCAEE6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F584F9-CC18-D64F-A76C-84342349F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712B7-0EE3-904B-8B99-8698BB731A2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6581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330184E-9B59-434B-8124-EC2B3C6456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4BE4D57-D2E5-D34B-BC94-EC51D1EC85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F6F87-0CCE-0A4B-89C9-1175EA3DF4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B3ADDC0B-30C8-214D-A31B-B2F70DD894E4}" type="datetime1">
              <a:rPr lang="en-US" altLang="x-none"/>
              <a:pPr>
                <a:defRPr/>
              </a:pPr>
              <a:t>3/5/19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9A719-D78B-AE45-8600-72A3FFD86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E4602-077C-BF4F-989C-F4236C44E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E7D4E30-E0F0-6C43-85B9-5144925189D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clothing&#10;&#10;Description automatically generated">
            <a:extLst>
              <a:ext uri="{FF2B5EF4-FFF2-40B4-BE49-F238E27FC236}">
                <a16:creationId xmlns:a16="http://schemas.microsoft.com/office/drawing/2014/main" id="{B621EA54-A7CE-8340-BD19-14F1C6F11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44500"/>
            <a:ext cx="7620000" cy="5969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07_35">
            <a:extLst>
              <a:ext uri="{FF2B5EF4-FFF2-40B4-BE49-F238E27FC236}">
                <a16:creationId xmlns:a16="http://schemas.microsoft.com/office/drawing/2014/main" id="{580480D1-2C38-3C47-9955-98F562215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1825"/>
            <a:ext cx="88392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kar24239_0754.jpg">
            <a:extLst>
              <a:ext uri="{FF2B5EF4-FFF2-40B4-BE49-F238E27FC236}">
                <a16:creationId xmlns:a16="http://schemas.microsoft.com/office/drawing/2014/main" id="{AF0A0FA1-E737-8B4C-B7C8-A78D6C9A89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44550"/>
            <a:ext cx="7772400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07_08">
            <a:extLst>
              <a:ext uri="{FF2B5EF4-FFF2-40B4-BE49-F238E27FC236}">
                <a16:creationId xmlns:a16="http://schemas.microsoft.com/office/drawing/2014/main" id="{CED0931B-048F-BC4F-BF8A-683411B5B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152400"/>
            <a:ext cx="36798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Brook-lamprey.jpg">
            <a:extLst>
              <a:ext uri="{FF2B5EF4-FFF2-40B4-BE49-F238E27FC236}">
                <a16:creationId xmlns:a16="http://schemas.microsoft.com/office/drawing/2014/main" id="{57906E61-5D43-9F4F-B0D9-EDB97BAD9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1905000"/>
            <a:ext cx="59340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3" descr="hagfish.jpg">
            <a:extLst>
              <a:ext uri="{FF2B5EF4-FFF2-40B4-BE49-F238E27FC236}">
                <a16:creationId xmlns:a16="http://schemas.microsoft.com/office/drawing/2014/main" id="{195B4858-72D4-CE45-A0BD-C2A751291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58674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 descr="fish-fossil.jpg">
            <a:extLst>
              <a:ext uri="{FF2B5EF4-FFF2-40B4-BE49-F238E27FC236}">
                <a16:creationId xmlns:a16="http://schemas.microsoft.com/office/drawing/2014/main" id="{D486A99B-1186-2C42-B8CA-799870F55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00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4" descr="tumblr_lkqq0aAC6c1qc6j5yo1_500.jpg">
            <a:extLst>
              <a:ext uri="{FF2B5EF4-FFF2-40B4-BE49-F238E27FC236}">
                <a16:creationId xmlns:a16="http://schemas.microsoft.com/office/drawing/2014/main" id="{97F886E7-6136-0B40-BAA1-231E95143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08400"/>
            <a:ext cx="60960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5" descr="dunkleosteus.jpg">
            <a:extLst>
              <a:ext uri="{FF2B5EF4-FFF2-40B4-BE49-F238E27FC236}">
                <a16:creationId xmlns:a16="http://schemas.microsoft.com/office/drawing/2014/main" id="{5B097890-A0AC-CF4B-A445-639345FDCC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"/>
            <a:ext cx="3286125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 descr="FS5236B.jpg">
            <a:extLst>
              <a:ext uri="{FF2B5EF4-FFF2-40B4-BE49-F238E27FC236}">
                <a16:creationId xmlns:a16="http://schemas.microsoft.com/office/drawing/2014/main" id="{035D5116-4C1C-D84D-B60F-E8F836EE8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4" descr="mig_diplacanthus-fmd_g.jpg">
            <a:extLst>
              <a:ext uri="{FF2B5EF4-FFF2-40B4-BE49-F238E27FC236}">
                <a16:creationId xmlns:a16="http://schemas.microsoft.com/office/drawing/2014/main" id="{867F0F5E-DBC3-AA44-9AB6-726AEEB9D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2609850"/>
            <a:ext cx="42481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kar24239_0718b.jpg">
            <a:extLst>
              <a:ext uri="{FF2B5EF4-FFF2-40B4-BE49-F238E27FC236}">
                <a16:creationId xmlns:a16="http://schemas.microsoft.com/office/drawing/2014/main" id="{BEB9F0E8-9DE4-0B41-B8BD-DF1DBF5709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72400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7" descr="sharkskull.jpg">
            <a:extLst>
              <a:ext uri="{FF2B5EF4-FFF2-40B4-BE49-F238E27FC236}">
                <a16:creationId xmlns:a16="http://schemas.microsoft.com/office/drawing/2014/main" id="{546D74AB-CAF8-1140-A233-1971A2BA9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27438"/>
            <a:ext cx="2971800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Fig. 7- 9. Amia cranium.jpg                                    000048BEStingray                       0002A058:">
            <a:extLst>
              <a:ext uri="{FF2B5EF4-FFF2-40B4-BE49-F238E27FC236}">
                <a16:creationId xmlns:a16="http://schemas.microsoft.com/office/drawing/2014/main" id="{947C2906-24AE-F944-BD85-3B0613448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07"/>
          <a:stretch>
            <a:fillRect/>
          </a:stretch>
        </p:blipFill>
        <p:spPr bwMode="auto">
          <a:xfrm>
            <a:off x="0" y="0"/>
            <a:ext cx="601980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4" descr="Shedd_Bowfin.gif">
            <a:extLst>
              <a:ext uri="{FF2B5EF4-FFF2-40B4-BE49-F238E27FC236}">
                <a16:creationId xmlns:a16="http://schemas.microsoft.com/office/drawing/2014/main" id="{19A08FAD-FBEB-CE4D-BBB1-E1DE0998D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429000"/>
            <a:ext cx="522287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ataraSkullLabel.jpg">
            <a:extLst>
              <a:ext uri="{FF2B5EF4-FFF2-40B4-BE49-F238E27FC236}">
                <a16:creationId xmlns:a16="http://schemas.microsoft.com/office/drawing/2014/main" id="{4E7B4DDD-2BC7-4746-90C8-C6EEBE2D8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70000"/>
            <a:ext cx="76200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741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ec_page_cottonmouth05">
            <a:extLst>
              <a:ext uri="{FF2B5EF4-FFF2-40B4-BE49-F238E27FC236}">
                <a16:creationId xmlns:a16="http://schemas.microsoft.com/office/drawing/2014/main" id="{C579F205-C841-8349-B85B-253716FB9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3957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5" descr="Gila skull lateral2">
            <a:extLst>
              <a:ext uri="{FF2B5EF4-FFF2-40B4-BE49-F238E27FC236}">
                <a16:creationId xmlns:a16="http://schemas.microsoft.com/office/drawing/2014/main" id="{F3AF3B10-39CE-D646-9A16-F50F7898F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86163"/>
            <a:ext cx="5183188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882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437x162_article_gila_monster.jpg">
            <a:extLst>
              <a:ext uri="{FF2B5EF4-FFF2-40B4-BE49-F238E27FC236}">
                <a16:creationId xmlns:a16="http://schemas.microsoft.com/office/drawing/2014/main" id="{CAF60832-AF3C-BE4F-92E0-2BAD946E2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04800"/>
            <a:ext cx="62103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4" descr="Gila_monster_spit.jpg">
            <a:extLst>
              <a:ext uri="{FF2B5EF4-FFF2-40B4-BE49-F238E27FC236}">
                <a16:creationId xmlns:a16="http://schemas.microsoft.com/office/drawing/2014/main" id="{56F37EE5-DC7F-EF4C-9FCC-602C3CB43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3187700"/>
            <a:ext cx="4637087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1">
            <a:extLst>
              <a:ext uri="{FF2B5EF4-FFF2-40B4-BE49-F238E27FC236}">
                <a16:creationId xmlns:a16="http://schemas.microsoft.com/office/drawing/2014/main" id="{8273B516-2300-CB42-8D7A-21061727D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3995738"/>
            <a:ext cx="3402013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Gila monster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(</a:t>
            </a:r>
            <a:r>
              <a:rPr lang="en-US" altLang="en-US" sz="1800" i="1">
                <a:latin typeface="Arial" panose="020B0604020202020204" pitchFamily="34" charset="0"/>
              </a:rPr>
              <a:t>Heloderma suspectum</a:t>
            </a:r>
            <a:r>
              <a:rPr lang="en-US" altLang="en-US" sz="1800">
                <a:latin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6103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animal&#10;&#10;Description automatically generated">
            <a:extLst>
              <a:ext uri="{FF2B5EF4-FFF2-40B4-BE49-F238E27FC236}">
                <a16:creationId xmlns:a16="http://schemas.microsoft.com/office/drawing/2014/main" id="{A2AD43F3-98CB-A144-84CB-39BD66EE6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69" y="1399857"/>
            <a:ext cx="6689481" cy="40582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turtle_lat.jpg">
            <a:extLst>
              <a:ext uri="{FF2B5EF4-FFF2-40B4-BE49-F238E27FC236}">
                <a16:creationId xmlns:a16="http://schemas.microsoft.com/office/drawing/2014/main" id="{D94D2DFF-89E2-EC4F-B1AD-F44931D4C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54864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4" descr="snapturtle.jpg">
            <a:extLst>
              <a:ext uri="{FF2B5EF4-FFF2-40B4-BE49-F238E27FC236}">
                <a16:creationId xmlns:a16="http://schemas.microsoft.com/office/drawing/2014/main" id="{42F6A5DE-142D-5C45-882B-E6C679B36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0"/>
            <a:ext cx="35147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148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animal, table, food&#10;&#10;Description automatically generated">
            <a:extLst>
              <a:ext uri="{FF2B5EF4-FFF2-40B4-BE49-F238E27FC236}">
                <a16:creationId xmlns:a16="http://schemas.microsoft.com/office/drawing/2014/main" id="{C971FF31-8089-8041-BD42-D762DCB64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6968"/>
            <a:ext cx="9144000" cy="50840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frazettashypothesis">
            <a:extLst>
              <a:ext uri="{FF2B5EF4-FFF2-40B4-BE49-F238E27FC236}">
                <a16:creationId xmlns:a16="http://schemas.microsoft.com/office/drawing/2014/main" id="{B060C40D-FF10-F749-AFA4-FAB73594F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71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anapsidvssnyapsid">
            <a:extLst>
              <a:ext uri="{FF2B5EF4-FFF2-40B4-BE49-F238E27FC236}">
                <a16:creationId xmlns:a16="http://schemas.microsoft.com/office/drawing/2014/main" id="{0AB80E64-08F8-9D48-B61B-846533688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20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5057</TotalTime>
  <Words>6</Words>
  <Application>Microsoft Macintosh PowerPoint</Application>
  <PresentationFormat>On-screen Show (4:3)</PresentationFormat>
  <Paragraphs>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Hendrix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Information Ttechnology</dc:creator>
  <cp:lastModifiedBy>Dearolf, Jenn</cp:lastModifiedBy>
  <cp:revision>208</cp:revision>
  <cp:lastPrinted>2019-03-05T15:08:48Z</cp:lastPrinted>
  <dcterms:created xsi:type="dcterms:W3CDTF">2010-08-26T18:35:01Z</dcterms:created>
  <dcterms:modified xsi:type="dcterms:W3CDTF">2019-03-05T22:14:17Z</dcterms:modified>
</cp:coreProperties>
</file>